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0A9F9-2C06-4500-A6E2-60BD2080F359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11823-C576-49C0-8FCB-3C9CE28430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43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0A9F9-2C06-4500-A6E2-60BD2080F359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11823-C576-49C0-8FCB-3C9CE28430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101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0A9F9-2C06-4500-A6E2-60BD2080F359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11823-C576-49C0-8FCB-3C9CE28430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376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0A9F9-2C06-4500-A6E2-60BD2080F359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11823-C576-49C0-8FCB-3C9CE28430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467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0A9F9-2C06-4500-A6E2-60BD2080F359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11823-C576-49C0-8FCB-3C9CE28430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254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0A9F9-2C06-4500-A6E2-60BD2080F359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11823-C576-49C0-8FCB-3C9CE28430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154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0A9F9-2C06-4500-A6E2-60BD2080F359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11823-C576-49C0-8FCB-3C9CE28430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221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0A9F9-2C06-4500-A6E2-60BD2080F359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11823-C576-49C0-8FCB-3C9CE28430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212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0A9F9-2C06-4500-A6E2-60BD2080F359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11823-C576-49C0-8FCB-3C9CE28430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97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0A9F9-2C06-4500-A6E2-60BD2080F359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11823-C576-49C0-8FCB-3C9CE28430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097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0A9F9-2C06-4500-A6E2-60BD2080F359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11823-C576-49C0-8FCB-3C9CE28430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388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70A9F9-2C06-4500-A6E2-60BD2080F359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711823-C576-49C0-8FCB-3C9CE28430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262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entagon 20">
            <a:hlinkClick r:id="" action="ppaction://noaction"/>
          </p:cNvPr>
          <p:cNvSpPr/>
          <p:nvPr/>
        </p:nvSpPr>
        <p:spPr>
          <a:xfrm>
            <a:off x="-12821" y="-32202"/>
            <a:ext cx="1409700" cy="1905000"/>
          </a:xfrm>
          <a:prstGeom prst="homePlate">
            <a:avLst>
              <a:gd name="adj" fmla="val 33992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id-ID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Pentagon 4"/>
          <p:cNvSpPr/>
          <p:nvPr/>
        </p:nvSpPr>
        <p:spPr>
          <a:xfrm>
            <a:off x="1408153" y="12879"/>
            <a:ext cx="4095482" cy="95303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HASIL PENELITIAN </a:t>
            </a:r>
            <a:endParaRPr lang="en-US" sz="3600" dirty="0"/>
          </a:p>
        </p:txBody>
      </p:sp>
      <p:sp>
        <p:nvSpPr>
          <p:cNvPr id="6" name="Pentagon 5"/>
          <p:cNvSpPr/>
          <p:nvPr/>
        </p:nvSpPr>
        <p:spPr>
          <a:xfrm>
            <a:off x="1408153" y="12879"/>
            <a:ext cx="7310844" cy="95303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Research Documentation</a:t>
            </a:r>
            <a:endParaRPr lang="en-US" sz="36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608" y="1447800"/>
            <a:ext cx="3518630" cy="4038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447800"/>
            <a:ext cx="3028950" cy="4038600"/>
          </a:xfrm>
          <a:prstGeom prst="rect">
            <a:avLst/>
          </a:prstGeom>
        </p:spPr>
      </p:pic>
      <p:sp>
        <p:nvSpPr>
          <p:cNvPr id="7" name="Round Diagonal Corner Rectangle 6"/>
          <p:cNvSpPr/>
          <p:nvPr/>
        </p:nvSpPr>
        <p:spPr>
          <a:xfrm>
            <a:off x="1346063" y="5638800"/>
            <a:ext cx="6610350" cy="533400"/>
          </a:xfrm>
          <a:prstGeom prst="round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rial Narrow" pitchFamily="34" charset="0"/>
              </a:rPr>
              <a:t>Secondary data retrieval (medical record)</a:t>
            </a:r>
            <a:endParaRPr lang="en-US" sz="28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5176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entagon 20">
            <a:hlinkClick r:id="" action="ppaction://noaction"/>
          </p:cNvPr>
          <p:cNvSpPr/>
          <p:nvPr/>
        </p:nvSpPr>
        <p:spPr>
          <a:xfrm>
            <a:off x="-12821" y="-32202"/>
            <a:ext cx="1409700" cy="1905000"/>
          </a:xfrm>
          <a:prstGeom prst="homePlate">
            <a:avLst>
              <a:gd name="adj" fmla="val 33992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id-ID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Pentagon 4"/>
          <p:cNvSpPr/>
          <p:nvPr/>
        </p:nvSpPr>
        <p:spPr>
          <a:xfrm>
            <a:off x="1408153" y="12879"/>
            <a:ext cx="4095482" cy="95303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HASIL PENELITIAN </a:t>
            </a:r>
            <a:endParaRPr lang="en-US" sz="3600" dirty="0"/>
          </a:p>
        </p:txBody>
      </p:sp>
      <p:sp>
        <p:nvSpPr>
          <p:cNvPr id="6" name="Pentagon 5"/>
          <p:cNvSpPr/>
          <p:nvPr/>
        </p:nvSpPr>
        <p:spPr>
          <a:xfrm>
            <a:off x="1408153" y="12879"/>
            <a:ext cx="7310844" cy="95303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Research Documentation</a:t>
            </a:r>
            <a:endParaRPr lang="en-US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399" y="1886653"/>
            <a:ext cx="3784507" cy="348301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97" t="13558" r="16109"/>
          <a:stretch/>
        </p:blipFill>
        <p:spPr>
          <a:xfrm>
            <a:off x="692029" y="1886653"/>
            <a:ext cx="3622965" cy="3483016"/>
          </a:xfrm>
          <a:prstGeom prst="rect">
            <a:avLst/>
          </a:prstGeom>
        </p:spPr>
      </p:pic>
      <p:sp>
        <p:nvSpPr>
          <p:cNvPr id="12" name="Round Diagonal Corner Rectangle 11"/>
          <p:cNvSpPr/>
          <p:nvPr/>
        </p:nvSpPr>
        <p:spPr>
          <a:xfrm>
            <a:off x="1346063" y="5638800"/>
            <a:ext cx="6610350" cy="533400"/>
          </a:xfrm>
          <a:prstGeom prst="round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rial Narrow" pitchFamily="34" charset="0"/>
              </a:rPr>
              <a:t>Secondary data retrieval (family of patient)</a:t>
            </a:r>
            <a:endParaRPr lang="en-US" sz="28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0266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entagon 20">
            <a:hlinkClick r:id="" action="ppaction://noaction"/>
          </p:cNvPr>
          <p:cNvSpPr/>
          <p:nvPr/>
        </p:nvSpPr>
        <p:spPr>
          <a:xfrm>
            <a:off x="-12821" y="-32202"/>
            <a:ext cx="1409700" cy="1905000"/>
          </a:xfrm>
          <a:prstGeom prst="homePlate">
            <a:avLst>
              <a:gd name="adj" fmla="val 33992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id-ID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Pentagon 4"/>
          <p:cNvSpPr/>
          <p:nvPr/>
        </p:nvSpPr>
        <p:spPr>
          <a:xfrm>
            <a:off x="1408153" y="12879"/>
            <a:ext cx="4095482" cy="95303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HASIL PENELITIAN </a:t>
            </a:r>
            <a:endParaRPr lang="en-US" sz="3600" dirty="0"/>
          </a:p>
        </p:txBody>
      </p:sp>
      <p:sp>
        <p:nvSpPr>
          <p:cNvPr id="6" name="Pentagon 5"/>
          <p:cNvSpPr/>
          <p:nvPr/>
        </p:nvSpPr>
        <p:spPr>
          <a:xfrm>
            <a:off x="1408153" y="12879"/>
            <a:ext cx="7310844" cy="95303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Research Documentation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197735"/>
            <a:ext cx="3045049" cy="406006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197735"/>
            <a:ext cx="3738765" cy="4060065"/>
          </a:xfrm>
          <a:prstGeom prst="rect">
            <a:avLst/>
          </a:prstGeom>
        </p:spPr>
      </p:pic>
      <p:sp>
        <p:nvSpPr>
          <p:cNvPr id="12" name="Round Diagonal Corner Rectangle 11"/>
          <p:cNvSpPr/>
          <p:nvPr/>
        </p:nvSpPr>
        <p:spPr>
          <a:xfrm>
            <a:off x="1346063" y="5638800"/>
            <a:ext cx="6610350" cy="533400"/>
          </a:xfrm>
          <a:prstGeom prst="round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rial Narrow" pitchFamily="34" charset="0"/>
              </a:rPr>
              <a:t>Secondary data retrieval (family of patient)</a:t>
            </a:r>
            <a:endParaRPr lang="en-US" sz="28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0266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entagon 20">
            <a:hlinkClick r:id="" action="ppaction://noaction"/>
          </p:cNvPr>
          <p:cNvSpPr/>
          <p:nvPr/>
        </p:nvSpPr>
        <p:spPr>
          <a:xfrm>
            <a:off x="-12821" y="-32202"/>
            <a:ext cx="1409700" cy="1905000"/>
          </a:xfrm>
          <a:prstGeom prst="homePlate">
            <a:avLst>
              <a:gd name="adj" fmla="val 33992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id-ID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Pentagon 4"/>
          <p:cNvSpPr/>
          <p:nvPr/>
        </p:nvSpPr>
        <p:spPr>
          <a:xfrm>
            <a:off x="1408153" y="12879"/>
            <a:ext cx="4095482" cy="95303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HASIL PENELITIAN </a:t>
            </a:r>
            <a:endParaRPr lang="en-US" sz="3600" dirty="0"/>
          </a:p>
        </p:txBody>
      </p:sp>
      <p:sp>
        <p:nvSpPr>
          <p:cNvPr id="6" name="Pentagon 5"/>
          <p:cNvSpPr/>
          <p:nvPr/>
        </p:nvSpPr>
        <p:spPr>
          <a:xfrm>
            <a:off x="1408153" y="12879"/>
            <a:ext cx="7310844" cy="95303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Research Consent </a:t>
            </a:r>
            <a:endParaRPr lang="en-US" sz="4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972842"/>
            <a:ext cx="5181599" cy="553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425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entagon 20">
            <a:hlinkClick r:id="" action="ppaction://noaction"/>
          </p:cNvPr>
          <p:cNvSpPr/>
          <p:nvPr/>
        </p:nvSpPr>
        <p:spPr>
          <a:xfrm>
            <a:off x="-12821" y="-32202"/>
            <a:ext cx="1409700" cy="1905000"/>
          </a:xfrm>
          <a:prstGeom prst="homePlate">
            <a:avLst>
              <a:gd name="adj" fmla="val 33992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id-ID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Pentagon 4"/>
          <p:cNvSpPr/>
          <p:nvPr/>
        </p:nvSpPr>
        <p:spPr>
          <a:xfrm>
            <a:off x="1408153" y="12879"/>
            <a:ext cx="4095482" cy="95303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HASIL PENELITIAN </a:t>
            </a:r>
            <a:endParaRPr lang="en-US" sz="3600" dirty="0"/>
          </a:p>
        </p:txBody>
      </p:sp>
      <p:sp>
        <p:nvSpPr>
          <p:cNvPr id="6" name="Pentagon 5"/>
          <p:cNvSpPr/>
          <p:nvPr/>
        </p:nvSpPr>
        <p:spPr>
          <a:xfrm>
            <a:off x="1408153" y="12879"/>
            <a:ext cx="7310844" cy="95303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Research Consent </a:t>
            </a:r>
            <a:endParaRPr lang="en-US" sz="4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52"/>
          <a:stretch/>
        </p:blipFill>
        <p:spPr>
          <a:xfrm>
            <a:off x="1981201" y="986697"/>
            <a:ext cx="480060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947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43</Words>
  <Application>Microsoft Office PowerPoint</Application>
  <PresentationFormat>On-screen Show (4:3)</PresentationFormat>
  <Paragraphs>13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4</cp:revision>
  <dcterms:created xsi:type="dcterms:W3CDTF">2020-01-23T04:52:41Z</dcterms:created>
  <dcterms:modified xsi:type="dcterms:W3CDTF">2020-01-23T05:15:23Z</dcterms:modified>
</cp:coreProperties>
</file>